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777777"/>
    <a:srgbClr val="1C1C1C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95600"/>
            <a:ext cx="7391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733800"/>
            <a:ext cx="7391400" cy="609600"/>
          </a:xfrm>
        </p:spPr>
        <p:txBody>
          <a:bodyPr/>
          <a:lstStyle>
            <a:lvl1pPr marL="0" indent="0" algn="ctr">
              <a:buFontTx/>
              <a:buNone/>
              <a:defRPr sz="2400" b="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C71296-8481-46BD-A3B3-AA0B97F782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722C7-DB4B-4572-8F44-6144E3D4CD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3D161-AD77-40BD-BADF-81326154B7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A327D-971F-4BB3-B08F-4EB0299B20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C5016-F190-40AB-A0AE-C92EC4F420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914400"/>
            <a:ext cx="34671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914400"/>
            <a:ext cx="34671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BA991-3D6F-4A61-A3FA-1F13CBCD5C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4B5B1-0004-41BA-88F9-9B98B2D7E2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6023C-5E64-4853-9CD6-D5C50CDAFD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685BD-308C-4265-87E2-EB7FA6E143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5B74B-235A-4844-9A37-2656E7A498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F445-1F84-4A9C-B9C5-0F76151E10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0866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fld id="{1C160FDE-41CF-4B32-9739-A4E1443CE05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o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o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24200"/>
            <a:ext cx="7391400" cy="838200"/>
          </a:xfrm>
        </p:spPr>
        <p:txBody>
          <a:bodyPr/>
          <a:lstStyle/>
          <a:p>
            <a:r>
              <a:rPr lang="en-US" dirty="0" err="1" smtClean="0"/>
              <a:t>Bagong</a:t>
            </a:r>
            <a:r>
              <a:rPr lang="en-US" dirty="0" smtClean="0"/>
              <a:t> </a:t>
            </a:r>
            <a:r>
              <a:rPr lang="en-US" dirty="0" err="1" smtClean="0"/>
              <a:t>Silang</a:t>
            </a:r>
            <a:r>
              <a:rPr lang="en-US" dirty="0" smtClean="0"/>
              <a:t> Elementary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43400"/>
            <a:ext cx="7391400" cy="609600"/>
          </a:xfrm>
        </p:spPr>
        <p:txBody>
          <a:bodyPr/>
          <a:lstStyle/>
          <a:p>
            <a:r>
              <a:rPr lang="en-US" dirty="0" smtClean="0"/>
              <a:t>Nikko B. </a:t>
            </a:r>
            <a:r>
              <a:rPr lang="en-US" dirty="0" err="1" smtClean="0"/>
              <a:t>Ater</a:t>
            </a:r>
            <a:endParaRPr lang="en-US" dirty="0" smtClean="0"/>
          </a:p>
          <a:p>
            <a:r>
              <a:rPr lang="en-US" dirty="0" smtClean="0"/>
              <a:t>Grade 4, Room 10</a:t>
            </a:r>
          </a:p>
          <a:p>
            <a:r>
              <a:rPr lang="en-US" dirty="0" smtClean="0"/>
              <a:t>June 2011 to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3467100" cy="5211763"/>
          </a:xfrm>
        </p:spPr>
        <p:txBody>
          <a:bodyPr/>
          <a:lstStyle/>
          <a:p>
            <a:pPr>
              <a:buNone/>
            </a:pPr>
            <a:endParaRPr lang="en-US" sz="36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Fraction</a:t>
            </a: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Area</a:t>
            </a: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Decimals</a:t>
            </a:r>
          </a:p>
          <a:p>
            <a:endParaRPr lang="en-US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en-US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en-US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Content Placeholder 4" descr="math_symbol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219200"/>
            <a:ext cx="3733800" cy="4267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3467100" cy="5211763"/>
          </a:xfrm>
        </p:spPr>
        <p:txBody>
          <a:bodyPr/>
          <a:lstStyle/>
          <a:p>
            <a:endParaRPr lang="en-US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en-US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Noun</a:t>
            </a: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Verb</a:t>
            </a: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Adjective</a:t>
            </a:r>
          </a:p>
        </p:txBody>
      </p:sp>
      <p:pic>
        <p:nvPicPr>
          <p:cNvPr id="7" name="Content Placeholder 6" descr="banner_subjectver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295400"/>
            <a:ext cx="4800600" cy="4191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3467100" cy="5211763"/>
          </a:xfrm>
        </p:spPr>
        <p:txBody>
          <a:bodyPr/>
          <a:lstStyle/>
          <a:p>
            <a:endParaRPr lang="en-US" sz="36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Matter</a:t>
            </a: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Energy</a:t>
            </a: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Solar System</a:t>
            </a:r>
          </a:p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Weather</a:t>
            </a:r>
          </a:p>
        </p:txBody>
      </p:sp>
      <p:pic>
        <p:nvPicPr>
          <p:cNvPr id="16" name="Content Placeholder 15" descr="mad_science_flask_girl_yq8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19700" y="1006937"/>
            <a:ext cx="3467100" cy="50266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eashell visions design template">
  <a:themeElements>
    <a:clrScheme name="Office Theme 9">
      <a:dk1>
        <a:srgbClr val="777777"/>
      </a:dk1>
      <a:lt1>
        <a:srgbClr val="FFFFFF"/>
      </a:lt1>
      <a:dk2>
        <a:srgbClr val="686B5D"/>
      </a:dk2>
      <a:lt2>
        <a:srgbClr val="D1D1CB"/>
      </a:lt2>
      <a:accent1>
        <a:srgbClr val="909082"/>
      </a:accent1>
      <a:accent2>
        <a:srgbClr val="809EA8"/>
      </a:accent2>
      <a:accent3>
        <a:srgbClr val="B9BAB6"/>
      </a:accent3>
      <a:accent4>
        <a:srgbClr val="DADADA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336699"/>
        </a:dk1>
        <a:lt1>
          <a:srgbClr val="EAEAEA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C8C8C8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Seashell visions design template</Template>
  <TotalTime>49</TotalTime>
  <Words>32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Seashell visions design template</vt:lpstr>
      <vt:lpstr>Bagong Silang Elementary School</vt:lpstr>
      <vt:lpstr>Mathematics</vt:lpstr>
      <vt:lpstr>English</vt:lpstr>
      <vt:lpstr>Science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Bagong Silang Elementary School</dc:title>
  <dc:creator>Lyne</dc:creator>
  <cp:lastModifiedBy>HOME</cp:lastModifiedBy>
  <cp:revision>7</cp:revision>
  <cp:lastPrinted>1601-01-01T00:00:00Z</cp:lastPrinted>
  <dcterms:created xsi:type="dcterms:W3CDTF">2011-10-12T08:27:03Z</dcterms:created>
  <dcterms:modified xsi:type="dcterms:W3CDTF">2011-10-18T23:02:43Z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TC010902871033</vt:lpwstr>
  </property>
</Properties>
</file>